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jpg>
</file>

<file path=ppt/media/image5.pn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96c68f0f53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96c68f0f53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6c68f0f53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96c68f0f53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96c68f0f53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96c68f0f53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87c6ac68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87c6ac6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96c68f0f53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96c68f0f53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6c68f0f53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6c68f0f53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96c68f0f5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96c68f0f5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96c68f0f53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96c68f0f53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96c68f0f5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96c68f0f5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96c68f0f5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96c68f0f5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96c68f0f5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96c68f0f5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6c68f0f5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96c68f0f5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96c68f0f5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96c68f0f5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-47350"/>
            <a:ext cx="8520600" cy="860700"/>
          </a:xfrm>
          <a:prstGeom prst="rect">
            <a:avLst/>
          </a:prstGeom>
          <a:solidFill>
            <a:srgbClr val="FFFFFF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Mask Detection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                        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4CC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Post covid applications</a:t>
            </a:r>
            <a:r>
              <a:rPr lang="en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3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1" name="Google Shape;111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Char char="●"/>
            </a:pPr>
            <a:r>
              <a:rPr lang="en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Mostly useful at  ATM’S , Banks,etc.</a:t>
            </a:r>
            <a:endParaRPr sz="2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Times New Roman"/>
              <a:buChar char="●"/>
            </a:pPr>
            <a:r>
              <a:rPr lang="en" sz="27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Finding out missing person.</a:t>
            </a:r>
            <a:endParaRPr sz="27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4CC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latin typeface="Times New Roman"/>
                <a:ea typeface="Times New Roman"/>
                <a:cs typeface="Times New Roman"/>
                <a:sym typeface="Times New Roman"/>
              </a:rPr>
              <a:t>Pros</a:t>
            </a:r>
            <a:endParaRPr b="1" sz="3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3"/>
          <p:cNvSpPr/>
          <p:nvPr/>
        </p:nvSpPr>
        <p:spPr>
          <a:xfrm>
            <a:off x="3841075" y="2240925"/>
            <a:ext cx="1463100" cy="1144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Limits covid19  spread</a:t>
            </a:r>
            <a:endParaRPr/>
          </a:p>
        </p:txBody>
      </p:sp>
      <p:sp>
        <p:nvSpPr>
          <p:cNvPr id="118" name="Google Shape;118;p23"/>
          <p:cNvSpPr/>
          <p:nvPr/>
        </p:nvSpPr>
        <p:spPr>
          <a:xfrm>
            <a:off x="5710500" y="1179300"/>
            <a:ext cx="2453400" cy="1144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children at schools </a:t>
            </a:r>
            <a:endParaRPr/>
          </a:p>
        </p:txBody>
      </p:sp>
      <p:sp>
        <p:nvSpPr>
          <p:cNvPr id="119" name="Google Shape;119;p23"/>
          <p:cNvSpPr/>
          <p:nvPr/>
        </p:nvSpPr>
        <p:spPr>
          <a:xfrm>
            <a:off x="981350" y="2868750"/>
            <a:ext cx="2453400" cy="131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Alerts peoples at public             places</a:t>
            </a:r>
            <a:endParaRPr/>
          </a:p>
        </p:txBody>
      </p:sp>
      <p:sp>
        <p:nvSpPr>
          <p:cNvPr id="120" name="Google Shape;120;p23"/>
          <p:cNvSpPr/>
          <p:nvPr/>
        </p:nvSpPr>
        <p:spPr>
          <a:xfrm>
            <a:off x="5710500" y="2868750"/>
            <a:ext cx="2453400" cy="131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Increased</a:t>
            </a:r>
            <a:r>
              <a:rPr lang="en"/>
              <a:t> </a:t>
            </a:r>
            <a:r>
              <a:rPr lang="en"/>
              <a:t>security</a:t>
            </a:r>
            <a:r>
              <a:rPr lang="en"/>
              <a:t> in ATM and banks</a:t>
            </a:r>
            <a:endParaRPr/>
          </a:p>
        </p:txBody>
      </p:sp>
      <p:sp>
        <p:nvSpPr>
          <p:cNvPr id="121" name="Google Shape;121;p23"/>
          <p:cNvSpPr/>
          <p:nvPr/>
        </p:nvSpPr>
        <p:spPr>
          <a:xfrm>
            <a:off x="981350" y="1179288"/>
            <a:ext cx="2642400" cy="1527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Searching missing person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531125"/>
            <a:ext cx="8520600" cy="572700"/>
          </a:xfrm>
          <a:prstGeom prst="rect">
            <a:avLst/>
          </a:prstGeom>
          <a:solidFill>
            <a:srgbClr val="F4CC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Times New Roman"/>
                <a:ea typeface="Times New Roman"/>
                <a:cs typeface="Times New Roman"/>
                <a:sym typeface="Times New Roman"/>
              </a:rPr>
              <a:t>Conclusion</a:t>
            </a:r>
            <a:endParaRPr b="1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camera nowadays is essential part of every aspect </a:t>
            </a:r>
            <a:r>
              <a:rPr lang="en" sz="2300"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r>
              <a:rPr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It’s only going to become more important 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will continue to makes individuals life more secured.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After the pandemic ends it will continue to be developed for different aspects in the future.</a:t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4875" y="-700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612575" y="-20537"/>
            <a:ext cx="10369152" cy="5184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66525"/>
            <a:ext cx="8520600" cy="572700"/>
          </a:xfrm>
          <a:prstGeom prst="rect">
            <a:avLst/>
          </a:prstGeom>
          <a:solidFill>
            <a:srgbClr val="F4CC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</a:t>
            </a:r>
            <a:r>
              <a:rPr b="1" i="1" lang="en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ontents</a:t>
            </a:r>
            <a:endParaRPr b="1" i="1" sz="3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Purpose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Working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code 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Areas of application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Post covid applications 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Times New Roman"/>
              <a:buChar char="●"/>
            </a:pPr>
            <a:r>
              <a:rPr lang="en" sz="23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Conclusion.</a:t>
            </a:r>
            <a:endParaRPr sz="23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4CC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000">
                <a:latin typeface="Times New Roman"/>
                <a:ea typeface="Times New Roman"/>
                <a:cs typeface="Times New Roman"/>
                <a:sym typeface="Times New Roman"/>
              </a:rPr>
              <a:t>Introduction</a:t>
            </a:r>
            <a:endParaRPr b="1" i="1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73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Times New Roman"/>
              <a:buChar char="●"/>
            </a:pPr>
            <a:r>
              <a:rPr i="1" lang="en" sz="2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</a:t>
            </a:r>
            <a:r>
              <a:rPr i="1" lang="en" sz="25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camera be used for covid-19 prevention? </a:t>
            </a:r>
            <a:endParaRPr i="1" sz="2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of course yes! </a:t>
            </a:r>
            <a:endParaRPr b="1" sz="3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Mask Detection</a:t>
            </a:r>
            <a:r>
              <a:rPr lang="en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’ is a technology where you will be alerted when not wearing a mask</a:t>
            </a:r>
            <a:endParaRPr sz="2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Times New Roman"/>
              <a:buChar char="●"/>
            </a:pPr>
            <a:r>
              <a:rPr lang="en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As ‘Prevention is better than cure’</a:t>
            </a:r>
            <a:endParaRPr sz="20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You will be more secured next time!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52475"/>
            <a:ext cx="341640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04475" y="1566613"/>
            <a:ext cx="4944474" cy="258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4CC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Times New Roman"/>
                <a:ea typeface="Times New Roman"/>
                <a:cs typeface="Times New Roman"/>
                <a:sym typeface="Times New Roman"/>
              </a:rPr>
              <a:t>WHY WE HAVE DEVELOPED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" name="Google Shape;8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</a:t>
            </a:r>
            <a:r>
              <a:rPr lang="e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Will limit the spread of COVID19 or Any future pandemic in public places</a:t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Alerts people when they forget to wear a  mask</a:t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Times New Roman"/>
              <a:buChar char="●"/>
            </a:pPr>
            <a:r>
              <a:rPr lang="en" sz="24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Can be used post COVID 19 after upgradations </a:t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386050"/>
            <a:ext cx="8520600" cy="572700"/>
          </a:xfrm>
          <a:prstGeom prst="rect">
            <a:avLst/>
          </a:prstGeom>
          <a:solidFill>
            <a:srgbClr val="F4CC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100">
                <a:latin typeface="Times New Roman"/>
                <a:ea typeface="Times New Roman"/>
                <a:cs typeface="Times New Roman"/>
                <a:sym typeface="Times New Roman"/>
              </a:rPr>
              <a:t>Working</a:t>
            </a:r>
            <a:endParaRPr b="1" sz="31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Scanning people’s mouths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If a mouth is detected, Warning is sent</a:t>
            </a:r>
            <a:endParaRPr sz="1900">
              <a:solidFill>
                <a:srgbClr val="000000"/>
              </a:solidFill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n" sz="1900">
                <a:solidFill>
                  <a:srgbClr val="000000"/>
                </a:solidFill>
              </a:rPr>
              <a:t>After 5 warnings, the picture of the person is sent to the authorities</a:t>
            </a:r>
            <a:endParaRPr sz="19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9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1025" y="90850"/>
            <a:ext cx="5483651" cy="505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4CC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latin typeface="Times New Roman"/>
                <a:ea typeface="Times New Roman"/>
                <a:cs typeface="Times New Roman"/>
                <a:sym typeface="Times New Roman"/>
              </a:rPr>
              <a:t>Libraries used</a:t>
            </a:r>
            <a:endParaRPr b="1" sz="3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OpenCV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Playsound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Time</a:t>
            </a:r>
            <a:endParaRPr/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22775"/>
            <a:ext cx="1898615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F4CC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900">
                <a:latin typeface="Times New Roman"/>
                <a:ea typeface="Times New Roman"/>
                <a:cs typeface="Times New Roman"/>
                <a:sym typeface="Times New Roman"/>
              </a:rPr>
              <a:t>Areas of application</a:t>
            </a:r>
            <a:endParaRPr b="1" sz="2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5" name="Google Shape;10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Banks</a:t>
            </a:r>
            <a:endParaRPr sz="2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Hospitals and medical.</a:t>
            </a:r>
            <a:endParaRPr sz="2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Hotels </a:t>
            </a:r>
            <a:endParaRPr sz="2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Temple.</a:t>
            </a:r>
            <a:endParaRPr sz="2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Malls and market</a:t>
            </a:r>
            <a:endParaRPr sz="2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Schools and colleges.</a:t>
            </a:r>
            <a:endParaRPr sz="2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Times New Roman"/>
              <a:buChar char="●"/>
            </a:pPr>
            <a:r>
              <a:rPr lang="en" sz="21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MNC’s</a:t>
            </a:r>
            <a:endParaRPr sz="21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